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4660"/>
  </p:normalViewPr>
  <p:slideViewPr>
    <p:cSldViewPr snapToGrid="0">
      <p:cViewPr varScale="1">
        <p:scale>
          <a:sx n="87" d="100"/>
          <a:sy n="87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56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97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17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0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88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16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9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202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絵と文字の加工写真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9A5BFA6-3C65-4A6B-43A2-8848FCF6F2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494" y="294615"/>
            <a:ext cx="1668804" cy="2639833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20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86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39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A40F90-7D67-446E-864B-060452005FC2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5672E-D6DB-478A-9538-7CB789C4C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7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8E9A8-FE01-CB92-EFAD-E8C468F77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043E03C7-E13D-9236-A57A-DAFA1975117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539" y="1234411"/>
            <a:ext cx="1363788" cy="138569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9557260-7435-9180-547D-3EF38B041E66}"/>
              </a:ext>
            </a:extLst>
          </p:cNvPr>
          <p:cNvSpPr txBox="1"/>
          <p:nvPr/>
        </p:nvSpPr>
        <p:spPr>
          <a:xfrm>
            <a:off x="2537672" y="3914618"/>
            <a:ext cx="71166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関係にある企業などはありません。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FD4D3A4-9B1A-3782-7EFD-82BE7DAF12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b="73306"/>
          <a:stretch>
            <a:fillRect/>
          </a:stretch>
        </p:blipFill>
        <p:spPr>
          <a:xfrm>
            <a:off x="1926999" y="675680"/>
            <a:ext cx="1455328" cy="55873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B41A2C2-78EC-B93C-5FC3-122957D5DD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t="43850"/>
          <a:stretch>
            <a:fillRect/>
          </a:stretch>
        </p:blipFill>
        <p:spPr>
          <a:xfrm>
            <a:off x="1926999" y="1268953"/>
            <a:ext cx="1455328" cy="1175276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5F95C6B-D51C-DA43-EAB8-F59D94DF2A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40933" y="499534"/>
            <a:ext cx="9110134" cy="22130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A816649C-2B28-2379-394B-3DFF984DCA88}"/>
              </a:ext>
            </a:extLst>
          </p:cNvPr>
          <p:cNvSpPr txBox="1">
            <a:spLocks/>
          </p:cNvSpPr>
          <p:nvPr/>
        </p:nvSpPr>
        <p:spPr>
          <a:xfrm>
            <a:off x="2786057" y="955045"/>
            <a:ext cx="6619883" cy="147218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b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発表者名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: 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 ●●</a:t>
            </a:r>
            <a:endParaRPr lang="ja-JP" altLang="en-US" sz="3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983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35E77-982C-9FD3-DD24-8ADEDB513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029A1C57-9E06-00C2-B61C-969E85EBFB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539" y="1234411"/>
            <a:ext cx="1363788" cy="138569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251E252-1A87-956D-D551-F87B9713AC8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b="73306"/>
          <a:stretch>
            <a:fillRect/>
          </a:stretch>
        </p:blipFill>
        <p:spPr>
          <a:xfrm>
            <a:off x="1926999" y="675680"/>
            <a:ext cx="1455328" cy="55873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50EA1BA-D21A-B0B4-C1D7-E50E85C4D4B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t="43850"/>
          <a:stretch>
            <a:fillRect/>
          </a:stretch>
        </p:blipFill>
        <p:spPr>
          <a:xfrm>
            <a:off x="1926999" y="1268953"/>
            <a:ext cx="1455328" cy="1175276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65BF496-CB9B-E2AC-B81E-BE32A17C64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40933" y="499534"/>
            <a:ext cx="9110134" cy="22130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FC7E7460-E374-C417-5507-1B8ED28CAC18}"/>
              </a:ext>
            </a:extLst>
          </p:cNvPr>
          <p:cNvSpPr txBox="1">
            <a:spLocks/>
          </p:cNvSpPr>
          <p:nvPr/>
        </p:nvSpPr>
        <p:spPr>
          <a:xfrm>
            <a:off x="2786057" y="955045"/>
            <a:ext cx="6619883" cy="147218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b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発表者名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: 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 ●●</a:t>
            </a:r>
            <a:endParaRPr lang="ja-JP" altLang="en-US" sz="3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A0B1B7-B544-5FAD-C04D-E14917E6F604}"/>
              </a:ext>
            </a:extLst>
          </p:cNvPr>
          <p:cNvSpPr txBox="1"/>
          <p:nvPr/>
        </p:nvSpPr>
        <p:spPr>
          <a:xfrm>
            <a:off x="3232914" y="3134135"/>
            <a:ext cx="67551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関係にある企業などとして、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78FD562-D0B0-4129-7B9A-9DD2BE54607D}"/>
              </a:ext>
            </a:extLst>
          </p:cNvPr>
          <p:cNvSpPr txBox="1"/>
          <p:nvPr/>
        </p:nvSpPr>
        <p:spPr>
          <a:xfrm>
            <a:off x="1718731" y="3773143"/>
            <a:ext cx="311703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①顧問料：　　　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②株式保有・利益：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③特許使用料：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④講演料：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⑤原稿料：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⑥受託研究・共同研究費：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⑦奨学寄附金：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⑦寄附講座への所属：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⑨贈与等のその他の報酬：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C084EB-BBC8-91AD-022A-7702E1880C89}"/>
              </a:ext>
            </a:extLst>
          </p:cNvPr>
          <p:cNvSpPr txBox="1"/>
          <p:nvPr/>
        </p:nvSpPr>
        <p:spPr>
          <a:xfrm>
            <a:off x="5575651" y="3773144"/>
            <a:ext cx="45123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108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メイリオ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戸島 陽花</dc:creator>
  <cp:lastModifiedBy>戸島 陽花</cp:lastModifiedBy>
  <cp:revision>8</cp:revision>
  <dcterms:created xsi:type="dcterms:W3CDTF">2025-04-02T06:35:37Z</dcterms:created>
  <dcterms:modified xsi:type="dcterms:W3CDTF">2026-03-06T06:01:02Z</dcterms:modified>
</cp:coreProperties>
</file>